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66" r:id="rId2"/>
    <p:sldId id="273" r:id="rId3"/>
    <p:sldId id="269" r:id="rId4"/>
    <p:sldId id="270" r:id="rId5"/>
    <p:sldId id="268" r:id="rId6"/>
    <p:sldId id="271" r:id="rId7"/>
    <p:sldId id="27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  <a:srgbClr val="A20000"/>
    <a:srgbClr val="4B4B4B"/>
    <a:srgbClr val="FFFB37"/>
    <a:srgbClr val="747EBD"/>
    <a:srgbClr val="2D2D88"/>
    <a:srgbClr val="050571"/>
    <a:srgbClr val="29417B"/>
    <a:srgbClr val="0071BC"/>
    <a:srgbClr val="087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6" autoAdjust="0"/>
    <p:restoredTop sz="97547" autoAdjust="0"/>
  </p:normalViewPr>
  <p:slideViewPr>
    <p:cSldViewPr snapToGrid="0" snapToObjects="1">
      <p:cViewPr>
        <p:scale>
          <a:sx n="100" d="100"/>
          <a:sy n="100" d="100"/>
        </p:scale>
        <p:origin x="619" y="13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AB2C3-8BBA-4E2F-B4DD-7D38BBAF8F9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2FF9D-E4F7-4F5D-857A-D6CB763A6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7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19463C-2277-A569-9428-802E984BDD06}"/>
              </a:ext>
            </a:extLst>
          </p:cNvPr>
          <p:cNvSpPr/>
          <p:nvPr userDrawn="1"/>
        </p:nvSpPr>
        <p:spPr>
          <a:xfrm>
            <a:off x="0" y="1"/>
            <a:ext cx="9144000" cy="34337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F667F-8195-6C44-5797-4A89523E3C3E}"/>
              </a:ext>
            </a:extLst>
          </p:cNvPr>
          <p:cNvSpPr/>
          <p:nvPr userDrawn="1"/>
        </p:nvSpPr>
        <p:spPr>
          <a:xfrm>
            <a:off x="0" y="4701235"/>
            <a:ext cx="9144000" cy="445300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85F892-95E9-D31B-BFA7-B660E4AFFD6E}"/>
              </a:ext>
            </a:extLst>
          </p:cNvPr>
          <p:cNvSpPr/>
          <p:nvPr userDrawn="1"/>
        </p:nvSpPr>
        <p:spPr>
          <a:xfrm>
            <a:off x="0" y="332871"/>
            <a:ext cx="9144000" cy="61448"/>
          </a:xfrm>
          <a:prstGeom prst="rect">
            <a:avLst/>
          </a:prstGeom>
          <a:solidFill>
            <a:srgbClr val="FFFB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EC977-CC65-CAB4-60A2-2C8E46437295}"/>
              </a:ext>
            </a:extLst>
          </p:cNvPr>
          <p:cNvSpPr/>
          <p:nvPr userDrawn="1"/>
        </p:nvSpPr>
        <p:spPr>
          <a:xfrm>
            <a:off x="0" y="4039452"/>
            <a:ext cx="9144000" cy="66178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FD910FB-8DCC-A4CD-C29D-A68133F65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023" y="759283"/>
            <a:ext cx="8736419" cy="1191668"/>
          </a:xfrm>
        </p:spPr>
        <p:txBody>
          <a:bodyPr anchor="t">
            <a:normAutofit/>
          </a:bodyPr>
          <a:lstStyle>
            <a:lvl1pPr algn="ctr">
              <a:defRPr sz="2400" b="1" i="0" baseline="0"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Your</a:t>
            </a:r>
            <a:br>
              <a:rPr lang="en-US" dirty="0"/>
            </a:br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3001EF0-A125-1FB8-4775-5024206742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499" y="4066952"/>
            <a:ext cx="9059834" cy="30521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Presenters Name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34A7F-D0C4-38EE-A420-D68E91F0BA2E}"/>
              </a:ext>
            </a:extLst>
          </p:cNvPr>
          <p:cNvSpPr txBox="1">
            <a:spLocks/>
          </p:cNvSpPr>
          <p:nvPr userDrawn="1"/>
        </p:nvSpPr>
        <p:spPr>
          <a:xfrm>
            <a:off x="43499" y="4848873"/>
            <a:ext cx="9059834" cy="177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Font typeface="Wingdings" charset="2"/>
              <a:buNone/>
              <a:defRPr sz="2400" b="1" i="0" kern="1200" cap="all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SzPct val="90000"/>
              <a:buFont typeface="Wingdings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D22334"/>
              </a:buClr>
              <a:buSzPct val="80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>
                <a:latin typeface="Amasis MT Pro Medium" panose="02040604050005020304" pitchFamily="18" charset="0"/>
              </a:rPr>
              <a:t>SLLA In Collaboration with Library, University of Peradeniya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A448C79-F8B0-C3A1-0FF1-264BEA80B2CA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57987563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0" imgH="0" progId="Paint.Picture">
                  <p:embed/>
                </p:oleObj>
              </mc:Choice>
              <mc:Fallback>
                <p:oleObj name="Bitmap Image" r:id="rId2" imgW="0" imgH="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1524000" y="539750"/>
                        <a:ext cx="6096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CD98EA77-9ED0-18C2-C0CE-BEBB784A0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77" r="151"/>
          <a:stretch>
            <a:fillRect/>
          </a:stretch>
        </p:blipFill>
        <p:spPr>
          <a:xfrm>
            <a:off x="1849426" y="44664"/>
            <a:ext cx="5445148" cy="637862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79F419C-24F2-2446-6A0D-307574A230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8913" y="2011440"/>
            <a:ext cx="8736419" cy="34117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Author Name(s)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03D64CB-3964-D8F8-D8CF-4EEBE31A1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371975"/>
            <a:ext cx="9102725" cy="379413"/>
          </a:xfr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22334"/>
              </a:buClr>
              <a:buSzTx/>
              <a:buFont typeface="Wingdings" charset="2"/>
              <a:buNone/>
              <a:tabLst/>
              <a:defRPr sz="1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22334"/>
              </a:buClr>
              <a:buSzTx/>
              <a:buFont typeface="Wingdings" charset="2"/>
              <a:buNone/>
              <a:tabLst/>
              <a:defRPr/>
            </a:pPr>
            <a:r>
              <a:rPr lang="en-US" dirty="0"/>
              <a:t>Paper ID</a:t>
            </a:r>
          </a:p>
        </p:txBody>
      </p:sp>
    </p:spTree>
    <p:extLst>
      <p:ext uri="{BB962C8B-B14F-4D97-AF65-F5344CB8AC3E}">
        <p14:creationId xmlns:p14="http://schemas.microsoft.com/office/powerpoint/2010/main" val="86762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99C9299-922B-7874-3F8E-18233E8E506E}"/>
              </a:ext>
            </a:extLst>
          </p:cNvPr>
          <p:cNvSpPr/>
          <p:nvPr userDrawn="1"/>
        </p:nvSpPr>
        <p:spPr>
          <a:xfrm>
            <a:off x="0" y="394319"/>
            <a:ext cx="9144000" cy="4165543"/>
          </a:xfrm>
          <a:prstGeom prst="rect">
            <a:avLst/>
          </a:prstGeom>
          <a:solidFill>
            <a:srgbClr val="1919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E73D6E-B3E7-D8C0-1475-1EDD2E0C486D}"/>
              </a:ext>
            </a:extLst>
          </p:cNvPr>
          <p:cNvSpPr/>
          <p:nvPr userDrawn="1"/>
        </p:nvSpPr>
        <p:spPr>
          <a:xfrm>
            <a:off x="0" y="1"/>
            <a:ext cx="9144000" cy="34337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233CFA-E578-F0B4-CA9E-165A1F7A4A0B}"/>
              </a:ext>
            </a:extLst>
          </p:cNvPr>
          <p:cNvSpPr/>
          <p:nvPr userDrawn="1"/>
        </p:nvSpPr>
        <p:spPr>
          <a:xfrm>
            <a:off x="0" y="4539632"/>
            <a:ext cx="9144000" cy="606903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7B0A1-46BA-725A-44E9-C159666065A7}"/>
              </a:ext>
            </a:extLst>
          </p:cNvPr>
          <p:cNvSpPr/>
          <p:nvPr userDrawn="1"/>
        </p:nvSpPr>
        <p:spPr>
          <a:xfrm>
            <a:off x="0" y="332871"/>
            <a:ext cx="9144000" cy="61448"/>
          </a:xfrm>
          <a:prstGeom prst="rect">
            <a:avLst/>
          </a:prstGeom>
          <a:solidFill>
            <a:srgbClr val="FFFB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A0CB90-104D-FFB2-E3B0-3C8EE9E1FB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884" y="772161"/>
            <a:ext cx="8748232" cy="3095776"/>
          </a:xfrm>
        </p:spPr>
        <p:txBody>
          <a:bodyPr>
            <a:normAutofit/>
          </a:bodyPr>
          <a:lstStyle>
            <a:lvl1pPr algn="ctr">
              <a:defRPr sz="360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BA303D-C35E-ADF2-A6F9-C3E6EB10D82C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F081D9F-201D-B78C-2102-93ED1C118380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9A503E-AA3D-291F-E78F-250A748DB0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86C5671-71FB-7D87-4E5A-1B81CAF2D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5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E1D7D5-AC0D-1D1D-AD8F-48B300B0A320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FE11CE-2963-D65E-5DDB-B088147B8AFA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82FDE20-7BA7-BDF0-AE0E-F21A02B34FCE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0C659F-4D0C-2062-3D8E-A089BA5290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19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075667"/>
            <a:ext cx="8229600" cy="360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C00000"/>
              </a:buClr>
              <a:defRPr sz="2800"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400"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498ED-1769-2718-6BFE-5640E6B4608F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0822"/>
            <a:ext cx="8229600" cy="702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05057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1247D0-1CAB-9892-E511-91FCA6CB5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6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C8322A-3B7A-EE8E-26DD-7715944BFA3A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94F1E7-892C-A4D3-D66D-504F6DE119D0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260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05057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599537"/>
            <a:ext cx="8229600" cy="302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paragraph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EC04F7-2CAD-894E-BD5A-F7D9EDF3F77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57198" y="1149858"/>
            <a:ext cx="8229600" cy="44967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aseline="0">
                <a:solidFill>
                  <a:srgbClr val="747EB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6852A5A-592F-B206-508B-1CE3F96B0C44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9B0CBFE-C9B6-1415-837E-CBF89F2547E4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957F34C-2790-2B95-2533-7F746969B3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A43FF-992B-9CDD-A647-17289A6E8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62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001DD4-BB66-ECBF-A8E7-3DE0F6E7029B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CE87C-1CE0-BC34-EA58-65811788B986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97C409-BA1E-E1CB-E23D-4049FDA97D13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9652AAC-F0E0-F349-8D30-667695F0BF89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744297-D1F6-4A94-EE19-9C99FA6875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29260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rgbClr val="2D2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200151"/>
            <a:ext cx="402028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C00000"/>
              </a:buClr>
              <a:defRPr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10" hasCustomPrompt="1"/>
          </p:nvPr>
        </p:nvSpPr>
        <p:spPr>
          <a:xfrm>
            <a:off x="4607442" y="1200151"/>
            <a:ext cx="407935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00100" indent="-3429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57300" indent="-342900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19191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BCBFE3B-2472-D1D3-5843-5D37DE470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6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791201" y="381000"/>
            <a:ext cx="3008314" cy="1715977"/>
          </a:xfrm>
        </p:spPr>
        <p:txBody>
          <a:bodyPr anchor="b" anchorCtr="0">
            <a:normAutofit/>
          </a:bodyPr>
          <a:lstStyle>
            <a:lvl1pPr algn="l">
              <a:defRPr sz="3200">
                <a:solidFill>
                  <a:srgbClr val="2D2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791201" y="2191488"/>
            <a:ext cx="3008314" cy="18193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aseline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Caption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9171" y="381000"/>
            <a:ext cx="5147229" cy="4206240"/>
          </a:xfrm>
          <a:solidFill>
            <a:schemeClr val="tx2">
              <a:lumMod val="20000"/>
              <a:lumOff val="80000"/>
            </a:schemeClr>
          </a:solidFill>
          <a:ln w="79375" cap="flat">
            <a:solidFill>
              <a:schemeClr val="bg1"/>
            </a:solidFill>
            <a:miter lim="800000"/>
          </a:ln>
          <a:effectLst>
            <a:outerShdw blurRad="508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0B43D4-9D94-32B2-A076-8187384C04CC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7DB14F-2DCA-FA42-B6BF-F195353B246E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9E1685-8FEA-5C40-0F66-D7D893003324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1159C9E-3F15-C985-78DF-6B5E26465F03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5B393CA-5729-0BF3-C3F2-653FBA36BA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92ECBDA-FD1B-E531-06AB-E2202D79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3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4567" y="1257871"/>
            <a:ext cx="2850596" cy="2717524"/>
          </a:xfrm>
          <a:solidFill>
            <a:schemeClr val="tx2">
              <a:lumMod val="20000"/>
              <a:lumOff val="80000"/>
            </a:schemeClr>
          </a:solidFill>
          <a:ln w="79375" cap="flat">
            <a:solidFill>
              <a:schemeClr val="bg1"/>
            </a:solidFill>
            <a:miter lim="800000"/>
          </a:ln>
          <a:effectLst>
            <a:outerShdw blurRad="508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38697" y="1330961"/>
            <a:ext cx="5048102" cy="308863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Presenter Bio/Info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30846A-40D2-6F47-BAF3-CFD73FB45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8359"/>
            <a:ext cx="9143999" cy="800144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1" y="289813"/>
            <a:ext cx="8229600" cy="679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About Us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7201" y="4058093"/>
            <a:ext cx="3008314" cy="5824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Caption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76F22-A8F8-7D56-1497-D161DEF33D04}"/>
              </a:ext>
            </a:extLst>
          </p:cNvPr>
          <p:cNvSpPr/>
          <p:nvPr userDrawn="1"/>
        </p:nvSpPr>
        <p:spPr>
          <a:xfrm>
            <a:off x="0" y="1"/>
            <a:ext cx="9144000" cy="291312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EEA1F-8189-49A5-5E6A-840398E777DF}"/>
              </a:ext>
            </a:extLst>
          </p:cNvPr>
          <p:cNvSpPr/>
          <p:nvPr userDrawn="1"/>
        </p:nvSpPr>
        <p:spPr>
          <a:xfrm>
            <a:off x="0" y="4762034"/>
            <a:ext cx="9144000" cy="388547"/>
          </a:xfrm>
          <a:prstGeom prst="rect">
            <a:avLst/>
          </a:prstGeom>
          <a:solidFill>
            <a:srgbClr val="A2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0FA19F-2739-DE53-DEEC-371D6265FB2E}"/>
              </a:ext>
            </a:extLst>
          </p:cNvPr>
          <p:cNvGrpSpPr/>
          <p:nvPr userDrawn="1"/>
        </p:nvGrpSpPr>
        <p:grpSpPr>
          <a:xfrm>
            <a:off x="7391400" y="4313992"/>
            <a:ext cx="1678422" cy="781731"/>
            <a:chOff x="7391400" y="4329232"/>
            <a:chExt cx="1678422" cy="78173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50B8561-1B25-B17D-0B4D-040045659F37}"/>
                </a:ext>
              </a:extLst>
            </p:cNvPr>
            <p:cNvSpPr/>
            <p:nvPr userDrawn="1"/>
          </p:nvSpPr>
          <p:spPr>
            <a:xfrm>
              <a:off x="7391400" y="4329232"/>
              <a:ext cx="1678422" cy="7817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5A7966E-D980-7EB2-0395-6C2A99D270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459945" y="4409177"/>
              <a:ext cx="1541332" cy="6218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4EA4970-E5F4-986A-DE8F-902A50E87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5233" y="25691"/>
            <a:ext cx="544589" cy="265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458BFE0-8EDA-41C1-9242-C0E171F6D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08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499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846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0" r:id="rId4"/>
    <p:sldLayoutId id="2147483658" r:id="rId5"/>
    <p:sldLayoutId id="2147483656" r:id="rId6"/>
    <p:sldLayoutId id="2147483659" r:id="rId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0071BC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D22334"/>
        </a:buClr>
        <a:buFont typeface="Wingdings" charset="2"/>
        <a:buChar char="§"/>
        <a:defRPr sz="28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22334"/>
        </a:buClr>
        <a:buSzPct val="90000"/>
        <a:buFont typeface="Wingdings" charset="2"/>
        <a:buChar char="§"/>
        <a:defRPr sz="24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D22334"/>
        </a:buClr>
        <a:buSzPct val="80000"/>
        <a:buFont typeface="Wingdings" charset="2"/>
        <a:buChar char="§"/>
        <a:defRPr sz="2000" kern="1200">
          <a:solidFill>
            <a:srgbClr val="45464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ECAE4A-660C-FE4F-13AB-2A85A4688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23" y="759283"/>
            <a:ext cx="8736419" cy="1191668"/>
          </a:xfrm>
        </p:spPr>
        <p:txBody>
          <a:bodyPr>
            <a:normAutofit/>
          </a:bodyPr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AEC7057D-4373-D7A5-5A9F-4A5AD3BC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99" y="4066952"/>
            <a:ext cx="9059834" cy="305210"/>
          </a:xfrm>
        </p:spPr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D182E11-B398-4E0F-225D-0D54D31D4A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913" y="2011440"/>
            <a:ext cx="8736419" cy="341175"/>
          </a:xfrm>
        </p:spPr>
        <p:txBody>
          <a:bodyPr>
            <a:normAutofit fontScale="92500" lnSpcReduction="10000"/>
          </a:bodyPr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F14490D-06E9-5F93-320C-63EF9273F5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371975"/>
            <a:ext cx="9102725" cy="379413"/>
          </a:xfrm>
        </p:spPr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2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83E17-9119-05AC-415C-8D0FD41B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4B0EE9-A3B7-527B-59FF-8A800984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31C5B-2FC3-4893-74E0-897EF16F8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F36F-2F7B-CA20-6556-5EA957A7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BFCA0-0CE6-C652-F731-0E581C5D0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5D9F9-5792-4020-4E77-C6E9ADB89E4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55F8E-915A-FA45-8471-47B70F5C7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3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F0876-524C-79DA-8DA1-5CA00B45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C8C61-FCEA-4DB8-471E-672D6E85D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19838-31BB-D0E7-136A-0B8706DEEC4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1AEEC6-52AF-371A-B7F9-72B5119A5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0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28C0-824A-16C2-D49A-07D87A09DF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D10FD-AC3E-0417-1068-92E922AA5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0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48C1-E238-CFE0-1A24-027332E0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91DE-0F1A-34E5-1FD4-ECB99C146E4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7FFC03B-AF92-47FA-E26C-DBAC4EB93E6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CD9965-7ED1-F1D8-00E2-DF3771881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804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7DAD38-4123-6E46-4F19-CE823827EAA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88438-0491-4EE1-E703-95071B6915E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5AD772-650A-A914-945D-D78618F7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548EE6-0CD0-E7A5-E3D6-5A69331C46B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DDBA5-3DF0-54DE-ED6C-6A5460FFE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58BFE0-8EDA-41C1-9242-C0E171F6DEF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632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22 Color Theme">
      <a:dk1>
        <a:srgbClr val="00407F"/>
      </a:dk1>
      <a:lt1>
        <a:srgbClr val="FFFFFF"/>
      </a:lt1>
      <a:dk2>
        <a:srgbClr val="454546"/>
      </a:dk2>
      <a:lt2>
        <a:srgbClr val="E9ECF0"/>
      </a:lt2>
      <a:accent1>
        <a:srgbClr val="0062C4"/>
      </a:accent1>
      <a:accent2>
        <a:srgbClr val="CC1D27"/>
      </a:accent2>
      <a:accent3>
        <a:srgbClr val="00C08A"/>
      </a:accent3>
      <a:accent4>
        <a:srgbClr val="FECB1F"/>
      </a:accent4>
      <a:accent5>
        <a:srgbClr val="FFFEFD"/>
      </a:accent5>
      <a:accent6>
        <a:srgbClr val="FFFFFE"/>
      </a:accent6>
      <a:hlink>
        <a:srgbClr val="0062C4"/>
      </a:hlink>
      <a:folHlink>
        <a:srgbClr val="00C08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nual-2023-Presentation-Template-02" id="{2E6AE668-7687-5244-8CA2-673C147ECDE3}" vid="{80D71FDF-0F1F-0244-80F1-06656DDF30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2340</TotalTime>
  <Words>6</Words>
  <Application>Microsoft Office PowerPoint</Application>
  <PresentationFormat>On-screen Show (16:9)</PresentationFormat>
  <Paragraphs>6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Amasis MT Pro Medium</vt:lpstr>
      <vt:lpstr>Arial</vt:lpstr>
      <vt:lpstr>Calibri</vt:lpstr>
      <vt:lpstr>Wingdings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ICLIS 2025 PPT</dc:title>
  <dc:creator>B.E.S. Bandara</dc:creator>
  <cp:keywords>ICLIS</cp:keywords>
  <cp:lastModifiedBy>*</cp:lastModifiedBy>
  <cp:revision>34</cp:revision>
  <cp:lastPrinted>2024-02-08T20:38:00Z</cp:lastPrinted>
  <dcterms:created xsi:type="dcterms:W3CDTF">2023-03-16T22:05:42Z</dcterms:created>
  <dcterms:modified xsi:type="dcterms:W3CDTF">2025-06-09T18:47:05Z</dcterms:modified>
  <cp:category>UoP Conference Template</cp:category>
</cp:coreProperties>
</file>